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77" r:id="rId2"/>
    <p:sldId id="256" r:id="rId3"/>
    <p:sldId id="268" r:id="rId4"/>
    <p:sldId id="276" r:id="rId5"/>
    <p:sldId id="270" r:id="rId6"/>
    <p:sldId id="271" r:id="rId7"/>
    <p:sldId id="272" r:id="rId8"/>
    <p:sldId id="258" r:id="rId9"/>
    <p:sldId id="259" r:id="rId10"/>
    <p:sldId id="260" r:id="rId11"/>
    <p:sldId id="261" r:id="rId12"/>
    <p:sldId id="262" r:id="rId13"/>
    <p:sldId id="264" r:id="rId14"/>
    <p:sldId id="269" r:id="rId15"/>
    <p:sldId id="278" r:id="rId16"/>
    <p:sldId id="266" r:id="rId17"/>
    <p:sldId id="263" r:id="rId18"/>
    <p:sldId id="27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60"/>
  </p:normalViewPr>
  <p:slideViewPr>
    <p:cSldViewPr snapToGrid="0">
      <p:cViewPr varScale="1">
        <p:scale>
          <a:sx n="95" d="100"/>
          <a:sy n="95" d="100"/>
        </p:scale>
        <p:origin x="225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F85F9F-5B4B-4B31-A1C3-01649B48BBE2}" type="datetimeFigureOut">
              <a:rPr lang="en-PH" smtClean="0"/>
              <a:t>21/09/2025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4A968-E4DF-4EC4-9CCF-E4848072F6B4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962996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D31EF-7246-410C-13D2-1E6DBC637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B1B0B7-2EC1-BC3A-E2BC-C126DF0070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6617FA-24E4-50A0-75D1-57B1FC35A7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0F1874-99C5-8229-1085-8F731FCE9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54A968-E4DF-4EC4-9CCF-E4848072F6B4}" type="slidenum">
              <a:rPr lang="en-PH" smtClean="0"/>
              <a:t>1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249750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926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496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372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318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9/21/2025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040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9/21/2025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914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9/21/2025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534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833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559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909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121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858804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37D9E-C982-FE58-64BD-7E75F15AA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DBCE-6336-011A-6920-C9FC21C30E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9762" y="587877"/>
            <a:ext cx="10188064" cy="5682245"/>
          </a:xfrm>
        </p:spPr>
        <p:txBody>
          <a:bodyPr anchor="ctr">
            <a:norm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l"/>
            <a:r>
              <a:rPr lang="en-US" sz="6600" b="1" dirty="0">
                <a:ln>
                  <a:solidFill>
                    <a:schemeClr val="bg1"/>
                  </a:solidFill>
                </a:ln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The rise and fall of King </a:t>
            </a:r>
            <a:r>
              <a:rPr lang="en-US" sz="6600" b="1" dirty="0">
                <a:ln>
                  <a:solidFill>
                    <a:schemeClr val="bg1"/>
                  </a:solidFill>
                </a:ln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Uzziah</a:t>
            </a:r>
            <a:r>
              <a:rPr lang="en-US" sz="6600" b="1" dirty="0">
                <a:ln>
                  <a:solidFill>
                    <a:schemeClr val="bg1"/>
                  </a:solidFill>
                </a:ln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: Study of Faithfulness and Pride</a:t>
            </a:r>
            <a:br>
              <a:rPr lang="en-US" sz="5500" b="1" dirty="0">
                <a:ln>
                  <a:solidFill>
                    <a:schemeClr val="bg1"/>
                  </a:solidFill>
                </a:ln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br>
              <a:rPr lang="en-US" sz="5500" b="1" dirty="0">
                <a:ln>
                  <a:solidFill>
                    <a:schemeClr val="bg1"/>
                  </a:solidFill>
                </a:ln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en-US" sz="55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 Kings15:1-5NIV</a:t>
            </a:r>
            <a:br>
              <a:rPr lang="en-PH" sz="5500" b="1" dirty="0">
                <a:ln>
                  <a:solidFill>
                    <a:sysClr val="windowText" lastClr="000000"/>
                  </a:solidFill>
                </a:ln>
              </a:rPr>
            </a:br>
            <a:endParaRPr lang="en-US" sz="55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A34BA6-829C-BB2E-2248-3FD9608F88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7717" y="5605295"/>
            <a:ext cx="8872725" cy="974957"/>
          </a:xfrm>
        </p:spPr>
        <p:txBody>
          <a:bodyPr anchor="b">
            <a:normAutofit/>
          </a:bodyPr>
          <a:lstStyle/>
          <a:p>
            <a:pPr algn="l"/>
            <a:r>
              <a:rPr lang="en-US" sz="4000" dirty="0"/>
              <a:t>Bro. Marlon</a:t>
            </a:r>
            <a:endParaRPr lang="en-PH" sz="4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26448F-561A-8E25-D951-648A6F199699}"/>
              </a:ext>
            </a:extLst>
          </p:cNvPr>
          <p:cNvSpPr/>
          <p:nvPr/>
        </p:nvSpPr>
        <p:spPr>
          <a:xfrm>
            <a:off x="-4518444" y="2967335"/>
            <a:ext cx="984843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en-PH" sz="5400" b="1" cap="none" spc="0" dirty="0">
              <a:ln>
                <a:solidFill>
                  <a:sysClr val="windowText" lastClr="000000"/>
                </a:solidFill>
              </a:ln>
              <a:solidFill>
                <a:schemeClr val="tx1">
                  <a:lumMod val="7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2169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9BB3F-A326-E8FA-C1D9-06CFB349E4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8305" y="0"/>
            <a:ext cx="8128859" cy="854244"/>
          </a:xfrm>
        </p:spPr>
        <p:txBody>
          <a:bodyPr>
            <a:noAutofit/>
          </a:bodyPr>
          <a:lstStyle/>
          <a:p>
            <a:pPr algn="just"/>
            <a:r>
              <a:rPr lang="en-US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2Kings15:1-7NIV</a:t>
            </a:r>
            <a:br>
              <a:rPr lang="en-US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br>
              <a:rPr lang="en-US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en-US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[1] In the twenty-seventh year of Jeroboam king of Israel, Azariah son of Amaziah king of Judah began to reign. [2] He was sixteen years old when he became king, and he reigned in Jerusalem fifty-two years. His mother’s name was </a:t>
            </a:r>
            <a:r>
              <a:rPr lang="en-US" sz="32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Jekoliah</a:t>
            </a:r>
            <a:r>
              <a:rPr lang="en-US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; she was from Jerusalem. [3] He did what was right in the eyes of the Lord, just as his father Amaziah had done. [4] The high places, however, were not removed; the people continued to offer sacrifices and burn incense there. </a:t>
            </a:r>
            <a:endParaRPr lang="en-PH" sz="32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4201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D87D7-DBA5-8A78-71FD-4DC266FC8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F137A-D6A5-2073-1B7D-41CC930562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2526" y="0"/>
            <a:ext cx="7976937" cy="1383634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 Kings 15:1-5 NIV</a:t>
            </a:r>
            <a:br>
              <a:rPr lang="en-US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endParaRPr lang="en-US" sz="32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algn="just"/>
            <a:r>
              <a:rPr lang="en-US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[5] The Lord afflicted the king with leprosy until the day he died, and he lived in a separate house. Jotham the king’s son had charge of the palace and governed the people of the land.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95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420A9-04E3-6E3D-D949-32BD4FE5B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5D4B0-94ED-1CBB-3759-01C9DEAEC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8468" y="1519267"/>
            <a:ext cx="7619427" cy="360848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GB" sz="8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I. Historical Context of Uzziah’s reign</a:t>
            </a:r>
            <a:endParaRPr lang="en-US" sz="8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30423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30800-268B-4324-89C1-F5E72E061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988F1-3E5E-AAFA-3A30-B89CF2048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GB" sz="4800" dirty="0">
                <a:latin typeface="Aptos" panose="020B0004020202020204" pitchFamily="34" charset="0"/>
              </a:rPr>
              <a:t>A. Background Information</a:t>
            </a:r>
            <a:br>
              <a:rPr lang="en-PH" sz="4800" dirty="0"/>
            </a:br>
            <a:br>
              <a:rPr lang="en-PH" sz="4800" dirty="0"/>
            </a:br>
            <a:r>
              <a:rPr lang="en-GB" sz="4800" dirty="0"/>
              <a:t> </a:t>
            </a:r>
            <a:br>
              <a:rPr lang="en-PH" sz="4800" dirty="0"/>
            </a:br>
            <a:endParaRPr lang="en-GB" sz="32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DA6A0D-FCCA-F82C-2A41-24C6F4D6B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6748" y="2052116"/>
            <a:ext cx="10363200" cy="3997828"/>
          </a:xfrm>
        </p:spPr>
        <p:txBody>
          <a:bodyPr>
            <a:normAutofit/>
          </a:bodyPr>
          <a:lstStyle/>
          <a:p>
            <a:r>
              <a:rPr lang="en-GB" sz="3600" dirty="0"/>
              <a:t>Uzziah ascended to the throne of Judah at the age of 16 (2 Chronicles 26:1).</a:t>
            </a:r>
            <a:endParaRPr lang="en-PH" sz="3600" dirty="0"/>
          </a:p>
          <a:p>
            <a:r>
              <a:rPr lang="en-GB" sz="3600" dirty="0"/>
              <a:t>He reigned for 52 years, a period marked by significant military and economic achievements.</a:t>
            </a:r>
            <a:endParaRPr lang="en-PH" sz="3600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936880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8CF7E-CEFD-2FBC-BC4E-7AD70691C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F4345-A060-89C6-0ECE-724EB53FF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GB" sz="4800" dirty="0">
                <a:latin typeface="Aptos" panose="020B0004020202020204" pitchFamily="34" charset="0"/>
              </a:rPr>
              <a:t>B. Political Landscape</a:t>
            </a:r>
            <a:br>
              <a:rPr lang="en-PH" sz="4400" dirty="0"/>
            </a:br>
            <a:br>
              <a:rPr lang="en-PH" sz="4400" dirty="0"/>
            </a:br>
            <a:r>
              <a:rPr lang="en-GB" sz="4400" dirty="0"/>
              <a:t> </a:t>
            </a:r>
            <a:br>
              <a:rPr lang="en-PH" sz="4400" dirty="0"/>
            </a:br>
            <a:endParaRPr lang="en-GB" sz="28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DD2CC-D34A-AA39-483F-974BB0D8A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1213" y="2052116"/>
            <a:ext cx="9468926" cy="3997828"/>
          </a:xfrm>
        </p:spPr>
        <p:txBody>
          <a:bodyPr>
            <a:normAutofit/>
          </a:bodyPr>
          <a:lstStyle/>
          <a:p>
            <a:r>
              <a:rPr lang="en-GB" sz="3600" dirty="0"/>
              <a:t>Uzziah ascended to the throne of Judah at the age of 16 (2 Chronicles 26:1).</a:t>
            </a:r>
            <a:endParaRPr lang="en-PH" sz="3600" dirty="0"/>
          </a:p>
          <a:p>
            <a:r>
              <a:rPr lang="en-GB" sz="3600" dirty="0"/>
              <a:t>He reigned for 52 years, a period marked by significant military and economic achievements.</a:t>
            </a:r>
            <a:endParaRPr lang="en-PH" sz="3600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04694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7F240-6C76-F174-F086-62CA0516D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53A59-423F-F2F6-AB9E-444D56420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br>
              <a:rPr lang="en-PH" dirty="0"/>
            </a:br>
            <a:endParaRPr lang="en-GB" sz="18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067EE-D757-D128-BFCF-53DEF6BE1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0142" y="884903"/>
            <a:ext cx="8819997" cy="52973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II. </a:t>
            </a:r>
            <a:r>
              <a:rPr lang="en-PH" sz="8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Uzziah’s Accomplishment</a:t>
            </a:r>
            <a:endParaRPr lang="en-US" sz="8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5685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7131B-189B-F14C-2CA5-94FC5C964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/>
            <a:r>
              <a:rPr lang="en-GB" sz="48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A. Seeking the Lord</a:t>
            </a:r>
          </a:p>
          <a:p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A24D9A-D399-4F8D-CEF1-71D998D235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kern="10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Uzziah’s early success is attributed to his faithfulness to God (2 Chronicles 26:5).</a:t>
            </a:r>
          </a:p>
          <a:p>
            <a:r>
              <a:rPr lang="en-GB" sz="3600" kern="10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 was instructed by Zechariah, who taught him to fear the Lord.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33991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01D79-9633-4CC0-5F53-70B10FE40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/>
            <a:r>
              <a:rPr lang="en-GB" sz="54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B. Military Success</a:t>
            </a:r>
          </a:p>
          <a:p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B46615-7D5C-1417-671E-AC2CEB895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3665" y="1885285"/>
            <a:ext cx="9026474" cy="4164659"/>
          </a:xfrm>
        </p:spPr>
        <p:txBody>
          <a:bodyPr>
            <a:normAutofit lnSpcReduction="10000"/>
          </a:bodyPr>
          <a:lstStyle/>
          <a:p>
            <a:r>
              <a:rPr lang="en-GB" sz="3600" kern="10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Uzziah defeated the Philistines and expanded Judah’s territory (2 Chronicles 26:6-8).</a:t>
            </a:r>
          </a:p>
          <a:p>
            <a:r>
              <a:rPr lang="en-GB" sz="3600" kern="10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 developed advanced military technology, including engines of war (2 Chronicles 26:15).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00016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AD85E-19C1-DB8D-74FC-D1D8865A8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/>
            <a:r>
              <a:rPr lang="en-GB" sz="54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C. Economic Prosperity</a:t>
            </a:r>
          </a:p>
          <a:p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08877-CBC2-B188-ACCF-2EFAD2312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1652" y="1995948"/>
            <a:ext cx="8908487" cy="4053996"/>
          </a:xfrm>
        </p:spPr>
        <p:txBody>
          <a:bodyPr>
            <a:normAutofit/>
          </a:bodyPr>
          <a:lstStyle/>
          <a:p>
            <a:r>
              <a:rPr lang="en-GB" sz="4000" kern="10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Uzziah’s reign saw agricultural advancements and the strengthening of Judah’s economy (2 Chronicles 26:10).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49250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C9D6C-3514-FDAA-2D60-1EE37C326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3F29C-4E9A-C20E-CA0F-89C3FAAEA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5005" y="1275368"/>
            <a:ext cx="7796540" cy="3997828"/>
          </a:xfrm>
        </p:spPr>
        <p:txBody>
          <a:bodyPr>
            <a:noAutofit/>
          </a:bodyPr>
          <a:lstStyle/>
          <a:p>
            <a:r>
              <a:rPr lang="en-GB" sz="7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III. The Turning Point: Pride and Disobedience</a:t>
            </a:r>
            <a:endParaRPr lang="en-US" sz="72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42840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56C53-34E2-261C-8DEE-318F502E5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0246" y="808056"/>
            <a:ext cx="8239894" cy="1077229"/>
          </a:xfrm>
        </p:spPr>
        <p:txBody>
          <a:bodyPr>
            <a:normAutofit/>
          </a:bodyPr>
          <a:lstStyle/>
          <a:p>
            <a:pPr lvl="1"/>
            <a:r>
              <a:rPr lang="en-GB" sz="44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A. The Danger of Pride</a:t>
            </a:r>
          </a:p>
          <a:p>
            <a:r>
              <a:rPr lang="en-GB" sz="20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en-US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30C641-3C76-D4FC-0E6B-744FA5143D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7730" y="1885285"/>
            <a:ext cx="7796540" cy="3997828"/>
          </a:xfrm>
        </p:spPr>
        <p:txBody>
          <a:bodyPr>
            <a:normAutofit lnSpcReduction="10000"/>
          </a:bodyPr>
          <a:lstStyle/>
          <a:p>
            <a:r>
              <a:rPr lang="en-GB" sz="3600" kern="10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Uzziah became powerful, his heart was lifted up, leading to his downfall (2 Chronicles 26:16).</a:t>
            </a:r>
          </a:p>
          <a:p>
            <a:r>
              <a:rPr lang="en-GB" sz="3600" kern="10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Pride led him to overstep his boundaries as king and attempt to perform priestly duties.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7723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2D68D-1040-8E59-F40A-D596ABCCC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6834" y="591746"/>
            <a:ext cx="7958331" cy="1077229"/>
          </a:xfrm>
        </p:spPr>
        <p:txBody>
          <a:bodyPr>
            <a:normAutofit/>
          </a:bodyPr>
          <a:lstStyle/>
          <a:p>
            <a:pPr lvl="1"/>
            <a:r>
              <a:rPr lang="en-GB" sz="48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B. The Act of Disobedience</a:t>
            </a:r>
          </a:p>
          <a:p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BBBD7D-F696-EC36-9D73-8CCC5E529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6516" y="2074606"/>
            <a:ext cx="9193623" cy="3975338"/>
          </a:xfrm>
        </p:spPr>
        <p:txBody>
          <a:bodyPr>
            <a:normAutofit/>
          </a:bodyPr>
          <a:lstStyle/>
          <a:p>
            <a:r>
              <a:rPr lang="en-GB" sz="4000" kern="10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Uzziah entered the temple to burn incense, a role reserved for the priests (2 Chronicles 26:16-18).</a:t>
            </a:r>
          </a:p>
          <a:p>
            <a:r>
              <a:rPr lang="en-GB" sz="4000" kern="10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priests confronted him, warning him of his transgression.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763462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04E09-2266-7287-9DD4-B8CE49CD5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88ADB-BE44-634D-0784-6D29FFCDE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/>
            <a:r>
              <a:rPr lang="en-GB" sz="48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C. Consequences of Sin</a:t>
            </a:r>
          </a:p>
          <a:p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0ABF52-66C9-6A97-FC3A-04BD3B597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7626" y="1986116"/>
            <a:ext cx="8672513" cy="4063828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/>
              <a:t>Uzziah’s anger led to immediate judgment; he was struck with leprosy (2 Chronicles 26:19).</a:t>
            </a:r>
          </a:p>
          <a:p>
            <a:r>
              <a:rPr lang="en-US" sz="4000" dirty="0"/>
              <a:t> He was forced to live in isolation, and his son Jotham governed in his place (2 Chronicles 26:21).</a:t>
            </a:r>
          </a:p>
        </p:txBody>
      </p:sp>
    </p:spTree>
    <p:extLst>
      <p:ext uri="{BB962C8B-B14F-4D97-AF65-F5344CB8AC3E}">
        <p14:creationId xmlns:p14="http://schemas.microsoft.com/office/powerpoint/2010/main" val="40051469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49F68-E86E-B371-9D23-BC40649BA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5CE5B-FFD9-8F64-2965-182F96D02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8298" y="680236"/>
            <a:ext cx="9340644" cy="1679505"/>
          </a:xfrm>
        </p:spPr>
        <p:txBody>
          <a:bodyPr>
            <a:normAutofit fontScale="90000"/>
          </a:bodyPr>
          <a:lstStyle/>
          <a:p>
            <a:pPr algn="l"/>
            <a:r>
              <a:rPr lang="en-GB" sz="6000" dirty="0"/>
              <a:t>1. Faithfulness Brings Blessing:</a:t>
            </a:r>
            <a:endParaRPr lang="en-US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C5B85-C99D-F3DC-1095-8FAEF82598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8298" y="2052116"/>
            <a:ext cx="7796540" cy="3997828"/>
          </a:xfrm>
        </p:spPr>
        <p:txBody>
          <a:bodyPr>
            <a:normAutofit/>
          </a:bodyPr>
          <a:lstStyle/>
          <a:p>
            <a:r>
              <a:rPr lang="en-GB" sz="5400" dirty="0"/>
              <a:t>When </a:t>
            </a:r>
            <a:r>
              <a:rPr lang="en-GB" sz="5400" dirty="0" err="1"/>
              <a:t>Uzziah</a:t>
            </a:r>
            <a:r>
              <a:rPr lang="en-GB" sz="5400" dirty="0"/>
              <a:t> sought God, he prospered.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9014918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39114-03C6-37BF-AF17-B1C72063B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1755" y="808056"/>
            <a:ext cx="7958331" cy="1077229"/>
          </a:xfrm>
        </p:spPr>
        <p:txBody>
          <a:bodyPr>
            <a:normAutofit/>
          </a:bodyPr>
          <a:lstStyle/>
          <a:p>
            <a:pPr algn="l"/>
            <a:r>
              <a:rPr lang="en-GB" sz="60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Beware of Pride:</a:t>
            </a:r>
            <a:endParaRPr lang="en-US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5213F-CAF3-3A01-7912-DABAE36EF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6728" y="2209432"/>
            <a:ext cx="8328384" cy="3997828"/>
          </a:xfrm>
        </p:spPr>
        <p:txBody>
          <a:bodyPr>
            <a:normAutofit/>
          </a:bodyPr>
          <a:lstStyle/>
          <a:p>
            <a:r>
              <a:rPr lang="en-GB" sz="54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His downfall came when pride made him overstep God’s boundaries. 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1216755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32B4E-9394-D224-7CF2-171700DCF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8465" y="257450"/>
            <a:ext cx="8948278" cy="1866318"/>
          </a:xfrm>
        </p:spPr>
        <p:txBody>
          <a:bodyPr>
            <a:normAutofit/>
          </a:bodyPr>
          <a:lstStyle/>
          <a:p>
            <a:pPr algn="l"/>
            <a:r>
              <a:rPr lang="en-GB" sz="4800" dirty="0"/>
              <a:t>3. God’s Holiness Must Be Revered: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2BC54-9A07-4141-4C46-A621379E3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8465" y="2182761"/>
            <a:ext cx="8721674" cy="4417789"/>
          </a:xfrm>
        </p:spPr>
        <p:txBody>
          <a:bodyPr>
            <a:normAutofit fontScale="92500" lnSpcReduction="20000"/>
          </a:bodyPr>
          <a:lstStyle/>
          <a:p>
            <a:r>
              <a:rPr lang="en-GB" sz="4400" dirty="0" err="1"/>
              <a:t>Uzziah’s</a:t>
            </a:r>
            <a:r>
              <a:rPr lang="en-GB" sz="4400" dirty="0"/>
              <a:t> sin was entering the temple in a role reserved for priests. </a:t>
            </a:r>
          </a:p>
          <a:p>
            <a:r>
              <a:rPr lang="en-GB" sz="4400" dirty="0"/>
              <a:t>1.Respect for God’s Authority</a:t>
            </a:r>
          </a:p>
          <a:p>
            <a:r>
              <a:rPr lang="en-GB" sz="4400" dirty="0"/>
              <a:t>2.Guarding Against Spiritual Complacency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5034622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40FF2-5E8D-44F5-60FB-B13BAA471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B427E-351D-0DD3-62A2-DD200A06C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6001" y="857217"/>
            <a:ext cx="7958331" cy="1077229"/>
          </a:xfrm>
        </p:spPr>
        <p:txBody>
          <a:bodyPr>
            <a:normAutofit/>
          </a:bodyPr>
          <a:lstStyle/>
          <a:p>
            <a:pPr algn="l"/>
            <a:r>
              <a:rPr lang="en-US" sz="5400" dirty="0"/>
              <a:t>4. Consequences of Sin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9E6C29-48E0-0382-D919-95890C1C6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4774" y="2779704"/>
            <a:ext cx="8328384" cy="3997828"/>
          </a:xfrm>
        </p:spPr>
        <p:txBody>
          <a:bodyPr>
            <a:normAutofit/>
          </a:bodyPr>
          <a:lstStyle/>
          <a:p>
            <a:r>
              <a:rPr lang="en-US" sz="4800" dirty="0"/>
              <a:t>Even a powerful king isn’t exempt from God’s discipline.</a:t>
            </a:r>
            <a:r>
              <a:rPr lang="en-GB" sz="4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9138666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565</Words>
  <Application>Microsoft Office PowerPoint</Application>
  <PresentationFormat>Widescreen</PresentationFormat>
  <Paragraphs>44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Aptos</vt:lpstr>
      <vt:lpstr>Arial</vt:lpstr>
      <vt:lpstr>MS Shell Dlg 2</vt:lpstr>
      <vt:lpstr>Wingdings</vt:lpstr>
      <vt:lpstr>Wingdings 3</vt:lpstr>
      <vt:lpstr>Madison</vt:lpstr>
      <vt:lpstr>The rise and fall of King Uzziah: Study of Faithfulness and Pride  2 Kings15:1-5NIV </vt:lpstr>
      <vt:lpstr>2Kings15:1-7NIV  [1] In the twenty-seventh year of Jeroboam king of Israel, Azariah son of Amaziah king of Judah began to reign. [2] He was sixteen years old when he became king, and he reigned in Jerusalem fifty-two years. His mother’s name was Jekoliah; she was from Jerusalem. [3] He did what was right in the eyes of the Lord, just as his father Amaziah had done. [4] The high places, however, were not removed; the people continued to offer sacrifices and burn incense there. </vt:lpstr>
      <vt:lpstr>2 Kings 15:1-5 NIV  [5] The Lord afflicted the king with leprosy until the day he died, and he lived in a separate house. Jotham the king’s son had charge of the palace and governed the people of the land. </vt:lpstr>
      <vt:lpstr>I. Historical Context of Uzziah’s reign</vt:lpstr>
      <vt:lpstr>A. Background Information    </vt:lpstr>
      <vt:lpstr>B. Political Landscape    </vt:lpstr>
      <vt:lpstr> </vt:lpstr>
      <vt:lpstr>A. Seeking the Lord </vt:lpstr>
      <vt:lpstr>B. Military Success </vt:lpstr>
      <vt:lpstr>C. Economic Prosperity </vt:lpstr>
      <vt:lpstr>PowerPoint Presentation</vt:lpstr>
      <vt:lpstr>A. The Danger of Pride   </vt:lpstr>
      <vt:lpstr>B. The Act of Disobedience </vt:lpstr>
      <vt:lpstr>C. Consequences of Sin </vt:lpstr>
      <vt:lpstr>1. Faithfulness Brings Blessing:</vt:lpstr>
      <vt:lpstr>2. Beware of Pride:</vt:lpstr>
      <vt:lpstr>3. God’s Holiness Must Be Revered:</vt:lpstr>
      <vt:lpstr>4. Consequences of Sin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 Kings 15:1-7 NIV [1] In the twenty-seventh year of Jeroboam king of Israel, Azariah son of Amaziah king of Judah began to reign. [2] He was sixteen years old when he became king, and he reigned in Jerusalem fifty-two years. His mother’s name was Jekoliah; she was from Jerusalem. [3] He did what was right in the eyes of the Lord, just as his father Amaziah had done. [4] The high places, however, were not removed; the people continued to offer sacrifices and burn incense there. [5] The Lord afflicted the king with leprosy until the day he died, and he lived in a separate house. Jotham the king’s son had charge of the palace and governed the people of the land. [6] As for the other events of Azariah’s reign, and all he did, are they not written in the book of the annals of the kings of Judah? [7] Azariah rested with his ancestors and was buried near them in the City of David. And Jotham his son succeeded him as king. </dc:title>
  <dc:creator>marloncollado16.mc@gmail.com</dc:creator>
  <cp:lastModifiedBy>joan ruth lago</cp:lastModifiedBy>
  <cp:revision>25</cp:revision>
  <dcterms:created xsi:type="dcterms:W3CDTF">2025-09-20T09:25:29Z</dcterms:created>
  <dcterms:modified xsi:type="dcterms:W3CDTF">2025-09-21T02:31:08Z</dcterms:modified>
</cp:coreProperties>
</file>